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74" r:id="rId5"/>
    <p:sldMasterId id="2147483676" r:id="rId6"/>
  </p:sldMasterIdLst>
  <p:sldIdLst>
    <p:sldId id="270" r:id="rId7"/>
    <p:sldId id="293" r:id="rId8"/>
    <p:sldId id="294" r:id="rId9"/>
    <p:sldId id="305" r:id="rId10"/>
    <p:sldId id="271" r:id="rId11"/>
    <p:sldId id="274" r:id="rId12"/>
    <p:sldId id="275" r:id="rId13"/>
    <p:sldId id="303" r:id="rId14"/>
    <p:sldId id="304" r:id="rId15"/>
    <p:sldId id="295" r:id="rId16"/>
  </p:sldIdLst>
  <p:sldSz cx="13004800" cy="9753600"/>
  <p:notesSz cx="6799263" cy="9929813"/>
  <p:defaultTextStyle>
    <a:defPPr>
      <a:defRPr lang="nl-NL"/>
    </a:defPPr>
    <a:lvl1pPr marL="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23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46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69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91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114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37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160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83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C9"/>
    <a:srgbClr val="82D251"/>
    <a:srgbClr val="E0EED4"/>
    <a:srgbClr val="66FF33"/>
    <a:srgbClr val="1966FF"/>
    <a:srgbClr val="CCEAE5"/>
    <a:srgbClr val="00947D"/>
    <a:srgbClr val="78B324"/>
    <a:srgbClr val="ACD5F0"/>
    <a:srgbClr val="E5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F779A2-B27B-4A6D-B810-67EB9693FD10}" v="79" dt="2020-09-25T12:00:58.9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2" autoAdjust="0"/>
    <p:restoredTop sz="96740" autoAdjust="0"/>
  </p:normalViewPr>
  <p:slideViewPr>
    <p:cSldViewPr showGuides="1">
      <p:cViewPr varScale="1">
        <p:scale>
          <a:sx n="49" d="100"/>
          <a:sy n="49" d="100"/>
        </p:scale>
        <p:origin x="1374" y="5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lten, LLM (Liene)" userId="b8fe06bb-7cfa-4f96-b8a0-f4e7fbc49ef5" providerId="ADAL" clId="{7DF779A2-B27B-4A6D-B810-67EB9693FD10}"/>
    <pc:docChg chg="custSel addSld delSld modSld sldOrd">
      <pc:chgData name="Selten, LLM (Liene)" userId="b8fe06bb-7cfa-4f96-b8a0-f4e7fbc49ef5" providerId="ADAL" clId="{7DF779A2-B27B-4A6D-B810-67EB9693FD10}" dt="2020-09-25T12:03:24.144" v="677" actId="14100"/>
      <pc:docMkLst>
        <pc:docMk/>
      </pc:docMkLst>
      <pc:sldChg chg="addSp delSp modSp del mod">
        <pc:chgData name="Selten, LLM (Liene)" userId="b8fe06bb-7cfa-4f96-b8a0-f4e7fbc49ef5" providerId="ADAL" clId="{7DF779A2-B27B-4A6D-B810-67EB9693FD10}" dt="2020-09-25T11:42:11.431" v="2" actId="47"/>
        <pc:sldMkLst>
          <pc:docMk/>
          <pc:sldMk cId="2776987195" sldId="261"/>
        </pc:sldMkLst>
        <pc:spChg chg="del">
          <ac:chgData name="Selten, LLM (Liene)" userId="b8fe06bb-7cfa-4f96-b8a0-f4e7fbc49ef5" providerId="ADAL" clId="{7DF779A2-B27B-4A6D-B810-67EB9693FD10}" dt="2020-09-25T11:42:07.476" v="0" actId="478"/>
          <ac:spMkLst>
            <pc:docMk/>
            <pc:sldMk cId="2776987195" sldId="261"/>
            <ac:spMk id="2" creationId="{00000000-0000-0000-0000-000000000000}"/>
          </ac:spMkLst>
        </pc:spChg>
        <pc:spChg chg="add del mod">
          <ac:chgData name="Selten, LLM (Liene)" userId="b8fe06bb-7cfa-4f96-b8a0-f4e7fbc49ef5" providerId="ADAL" clId="{7DF779A2-B27B-4A6D-B810-67EB9693FD10}" dt="2020-09-25T11:42:09.877" v="1" actId="478"/>
          <ac:spMkLst>
            <pc:docMk/>
            <pc:sldMk cId="2776987195" sldId="261"/>
            <ac:spMk id="7" creationId="{768119F3-E460-419E-A48F-6CF2096DA8A9}"/>
          </ac:spMkLst>
        </pc:spChg>
      </pc:sldChg>
      <pc:sldChg chg="del">
        <pc:chgData name="Selten, LLM (Liene)" userId="b8fe06bb-7cfa-4f96-b8a0-f4e7fbc49ef5" providerId="ADAL" clId="{7DF779A2-B27B-4A6D-B810-67EB9693FD10}" dt="2020-09-25T11:42:11.958" v="3" actId="47"/>
        <pc:sldMkLst>
          <pc:docMk/>
          <pc:sldMk cId="3896318775" sldId="267"/>
        </pc:sldMkLst>
      </pc:sldChg>
      <pc:sldChg chg="addSp delSp modSp mod">
        <pc:chgData name="Selten, LLM (Liene)" userId="b8fe06bb-7cfa-4f96-b8a0-f4e7fbc49ef5" providerId="ADAL" clId="{7DF779A2-B27B-4A6D-B810-67EB9693FD10}" dt="2020-09-25T11:47:17.482" v="458" actId="22"/>
        <pc:sldMkLst>
          <pc:docMk/>
          <pc:sldMk cId="2348664044" sldId="270"/>
        </pc:sldMkLst>
        <pc:spChg chg="del">
          <ac:chgData name="Selten, LLM (Liene)" userId="b8fe06bb-7cfa-4f96-b8a0-f4e7fbc49ef5" providerId="ADAL" clId="{7DF779A2-B27B-4A6D-B810-67EB9693FD10}" dt="2020-09-25T11:42:15.956" v="6" actId="478"/>
          <ac:spMkLst>
            <pc:docMk/>
            <pc:sldMk cId="2348664044" sldId="270"/>
            <ac:spMk id="2" creationId="{00000000-0000-0000-0000-000000000000}"/>
          </ac:spMkLst>
        </pc:spChg>
        <pc:spChg chg="mod">
          <ac:chgData name="Selten, LLM (Liene)" userId="b8fe06bb-7cfa-4f96-b8a0-f4e7fbc49ef5" providerId="ADAL" clId="{7DF779A2-B27B-4A6D-B810-67EB9693FD10}" dt="2020-09-25T11:42:19.521" v="8" actId="1076"/>
          <ac:spMkLst>
            <pc:docMk/>
            <pc:sldMk cId="2348664044" sldId="270"/>
            <ac:spMk id="3" creationId="{00000000-0000-0000-0000-000000000000}"/>
          </ac:spMkLst>
        </pc:spChg>
        <pc:spChg chg="add del mod">
          <ac:chgData name="Selten, LLM (Liene)" userId="b8fe06bb-7cfa-4f96-b8a0-f4e7fbc49ef5" providerId="ADAL" clId="{7DF779A2-B27B-4A6D-B810-67EB9693FD10}" dt="2020-09-25T11:42:16.667" v="7" actId="478"/>
          <ac:spMkLst>
            <pc:docMk/>
            <pc:sldMk cId="2348664044" sldId="270"/>
            <ac:spMk id="5" creationId="{DA9415D8-E247-4E35-8F09-71A03D59436D}"/>
          </ac:spMkLst>
        </pc:spChg>
        <pc:picChg chg="add">
          <ac:chgData name="Selten, LLM (Liene)" userId="b8fe06bb-7cfa-4f96-b8a0-f4e7fbc49ef5" providerId="ADAL" clId="{7DF779A2-B27B-4A6D-B810-67EB9693FD10}" dt="2020-09-25T11:47:17.482" v="458" actId="22"/>
          <ac:picMkLst>
            <pc:docMk/>
            <pc:sldMk cId="2348664044" sldId="270"/>
            <ac:picMk id="9" creationId="{12CA9AF0-6B87-46A1-99D7-ACB03C1A265F}"/>
          </ac:picMkLst>
        </pc:picChg>
      </pc:sldChg>
      <pc:sldChg chg="addSp delSp modSp mod modAnim">
        <pc:chgData name="Selten, LLM (Liene)" userId="b8fe06bb-7cfa-4f96-b8a0-f4e7fbc49ef5" providerId="ADAL" clId="{7DF779A2-B27B-4A6D-B810-67EB9693FD10}" dt="2020-09-25T11:51:28.971" v="565" actId="14100"/>
        <pc:sldMkLst>
          <pc:docMk/>
          <pc:sldMk cId="3215442427" sldId="271"/>
        </pc:sldMkLst>
        <pc:spChg chg="mod">
          <ac:chgData name="Selten, LLM (Liene)" userId="b8fe06bb-7cfa-4f96-b8a0-f4e7fbc49ef5" providerId="ADAL" clId="{7DF779A2-B27B-4A6D-B810-67EB9693FD10}" dt="2020-09-25T11:48:16.860" v="486" actId="20577"/>
          <ac:spMkLst>
            <pc:docMk/>
            <pc:sldMk cId="3215442427" sldId="271"/>
            <ac:spMk id="2" creationId="{00000000-0000-0000-0000-000000000000}"/>
          </ac:spMkLst>
        </pc:spChg>
        <pc:spChg chg="mod">
          <ac:chgData name="Selten, LLM (Liene)" userId="b8fe06bb-7cfa-4f96-b8a0-f4e7fbc49ef5" providerId="ADAL" clId="{7DF779A2-B27B-4A6D-B810-67EB9693FD10}" dt="2020-09-25T11:50:40.247" v="558" actId="1076"/>
          <ac:spMkLst>
            <pc:docMk/>
            <pc:sldMk cId="3215442427" sldId="271"/>
            <ac:spMk id="13" creationId="{00000000-0000-0000-0000-000000000000}"/>
          </ac:spMkLst>
        </pc:spChg>
        <pc:picChg chg="add">
          <ac:chgData name="Selten, LLM (Liene)" userId="b8fe06bb-7cfa-4f96-b8a0-f4e7fbc49ef5" providerId="ADAL" clId="{7DF779A2-B27B-4A6D-B810-67EB9693FD10}" dt="2020-09-25T11:49:09.962" v="502" actId="22"/>
          <ac:picMkLst>
            <pc:docMk/>
            <pc:sldMk cId="3215442427" sldId="271"/>
            <ac:picMk id="3" creationId="{7501D404-1E51-490D-B4D6-5E94B07D9447}"/>
          </ac:picMkLst>
        </pc:picChg>
        <pc:picChg chg="add mod">
          <ac:chgData name="Selten, LLM (Liene)" userId="b8fe06bb-7cfa-4f96-b8a0-f4e7fbc49ef5" providerId="ADAL" clId="{7DF779A2-B27B-4A6D-B810-67EB9693FD10}" dt="2020-09-25T11:51:28.971" v="565" actId="14100"/>
          <ac:picMkLst>
            <pc:docMk/>
            <pc:sldMk cId="3215442427" sldId="271"/>
            <ac:picMk id="5" creationId="{8638019E-C48A-4454-9A0F-D29DEA242DEB}"/>
          </ac:picMkLst>
        </pc:picChg>
        <pc:picChg chg="add del mod">
          <ac:chgData name="Selten, LLM (Liene)" userId="b8fe06bb-7cfa-4f96-b8a0-f4e7fbc49ef5" providerId="ADAL" clId="{7DF779A2-B27B-4A6D-B810-67EB9693FD10}" dt="2020-09-25T11:48:10.709" v="460" actId="478"/>
          <ac:picMkLst>
            <pc:docMk/>
            <pc:sldMk cId="3215442427" sldId="271"/>
            <ac:picMk id="6" creationId="{6FA0AE04-701C-4080-8F19-2298CD71171A}"/>
          </ac:picMkLst>
        </pc:picChg>
        <pc:picChg chg="mod">
          <ac:chgData name="Selten, LLM (Liene)" userId="b8fe06bb-7cfa-4f96-b8a0-f4e7fbc49ef5" providerId="ADAL" clId="{7DF779A2-B27B-4A6D-B810-67EB9693FD10}" dt="2020-09-25T11:50:44.973" v="561" actId="1076"/>
          <ac:picMkLst>
            <pc:docMk/>
            <pc:sldMk cId="3215442427" sldId="271"/>
            <ac:picMk id="3074" creationId="{00000000-0000-0000-0000-000000000000}"/>
          </ac:picMkLst>
        </pc:picChg>
      </pc:sldChg>
      <pc:sldChg chg="del">
        <pc:chgData name="Selten, LLM (Liene)" userId="b8fe06bb-7cfa-4f96-b8a0-f4e7fbc49ef5" providerId="ADAL" clId="{7DF779A2-B27B-4A6D-B810-67EB9693FD10}" dt="2020-09-25T11:42:12.329" v="4" actId="47"/>
        <pc:sldMkLst>
          <pc:docMk/>
          <pc:sldMk cId="3896318775" sldId="272"/>
        </pc:sldMkLst>
      </pc:sldChg>
      <pc:sldChg chg="del">
        <pc:chgData name="Selten, LLM (Liene)" userId="b8fe06bb-7cfa-4f96-b8a0-f4e7fbc49ef5" providerId="ADAL" clId="{7DF779A2-B27B-4A6D-B810-67EB9693FD10}" dt="2020-09-25T11:42:12.885" v="5" actId="47"/>
        <pc:sldMkLst>
          <pc:docMk/>
          <pc:sldMk cId="3896318775" sldId="273"/>
        </pc:sldMkLst>
      </pc:sldChg>
      <pc:sldChg chg="addSp delSp modSp mod modAnim">
        <pc:chgData name="Selten, LLM (Liene)" userId="b8fe06bb-7cfa-4f96-b8a0-f4e7fbc49ef5" providerId="ADAL" clId="{7DF779A2-B27B-4A6D-B810-67EB9693FD10}" dt="2020-09-25T12:03:24.144" v="677" actId="14100"/>
        <pc:sldMkLst>
          <pc:docMk/>
          <pc:sldMk cId="3215442427" sldId="274"/>
        </pc:sldMkLst>
        <pc:spChg chg="mod">
          <ac:chgData name="Selten, LLM (Liene)" userId="b8fe06bb-7cfa-4f96-b8a0-f4e7fbc49ef5" providerId="ADAL" clId="{7DF779A2-B27B-4A6D-B810-67EB9693FD10}" dt="2020-09-25T11:48:37.685" v="492"/>
          <ac:spMkLst>
            <pc:docMk/>
            <pc:sldMk cId="3215442427" sldId="274"/>
            <ac:spMk id="2" creationId="{00000000-0000-0000-0000-000000000000}"/>
          </ac:spMkLst>
        </pc:spChg>
        <pc:spChg chg="add mod">
          <ac:chgData name="Selten, LLM (Liene)" userId="b8fe06bb-7cfa-4f96-b8a0-f4e7fbc49ef5" providerId="ADAL" clId="{7DF779A2-B27B-4A6D-B810-67EB9693FD10}" dt="2020-09-25T11:58:14.420" v="619" actId="1076"/>
          <ac:spMkLst>
            <pc:docMk/>
            <pc:sldMk cId="3215442427" sldId="274"/>
            <ac:spMk id="8" creationId="{2CF123A0-D800-4495-84E9-DCEA227FBBBE}"/>
          </ac:spMkLst>
        </pc:spChg>
        <pc:spChg chg="mod">
          <ac:chgData name="Selten, LLM (Liene)" userId="b8fe06bb-7cfa-4f96-b8a0-f4e7fbc49ef5" providerId="ADAL" clId="{7DF779A2-B27B-4A6D-B810-67EB9693FD10}" dt="2020-09-25T11:52:04.120" v="573" actId="20577"/>
          <ac:spMkLst>
            <pc:docMk/>
            <pc:sldMk cId="3215442427" sldId="274"/>
            <ac:spMk id="13" creationId="{00000000-0000-0000-0000-000000000000}"/>
          </ac:spMkLst>
        </pc:spChg>
        <pc:picChg chg="add">
          <ac:chgData name="Selten, LLM (Liene)" userId="b8fe06bb-7cfa-4f96-b8a0-f4e7fbc49ef5" providerId="ADAL" clId="{7DF779A2-B27B-4A6D-B810-67EB9693FD10}" dt="2020-09-25T11:49:06.704" v="500" actId="22"/>
          <ac:picMkLst>
            <pc:docMk/>
            <pc:sldMk cId="3215442427" sldId="274"/>
            <ac:picMk id="3" creationId="{C1A0F2BE-142D-49E4-9F14-7594A377957F}"/>
          </ac:picMkLst>
        </pc:picChg>
        <pc:picChg chg="add mod">
          <ac:chgData name="Selten, LLM (Liene)" userId="b8fe06bb-7cfa-4f96-b8a0-f4e7fbc49ef5" providerId="ADAL" clId="{7DF779A2-B27B-4A6D-B810-67EB9693FD10}" dt="2020-09-25T12:03:24.144" v="677" actId="14100"/>
          <ac:picMkLst>
            <pc:docMk/>
            <pc:sldMk cId="3215442427" sldId="274"/>
            <ac:picMk id="7" creationId="{F527F55E-D793-436C-91AC-9D8C145FA92B}"/>
          </ac:picMkLst>
        </pc:picChg>
        <pc:picChg chg="del mod">
          <ac:chgData name="Selten, LLM (Liene)" userId="b8fe06bb-7cfa-4f96-b8a0-f4e7fbc49ef5" providerId="ADAL" clId="{7DF779A2-B27B-4A6D-B810-67EB9693FD10}" dt="2020-09-25T12:03:12.472" v="670" actId="478"/>
          <ac:picMkLst>
            <pc:docMk/>
            <pc:sldMk cId="3215442427" sldId="274"/>
            <ac:picMk id="4098" creationId="{00000000-0000-0000-0000-000000000000}"/>
          </ac:picMkLst>
        </pc:picChg>
      </pc:sldChg>
      <pc:sldChg chg="addSp delSp modSp mod delAnim modAnim">
        <pc:chgData name="Selten, LLM (Liene)" userId="b8fe06bb-7cfa-4f96-b8a0-f4e7fbc49ef5" providerId="ADAL" clId="{7DF779A2-B27B-4A6D-B810-67EB9693FD10}" dt="2020-09-25T11:58:30.819" v="646" actId="20577"/>
        <pc:sldMkLst>
          <pc:docMk/>
          <pc:sldMk cId="3215442427" sldId="275"/>
        </pc:sldMkLst>
        <pc:spChg chg="mod">
          <ac:chgData name="Selten, LLM (Liene)" userId="b8fe06bb-7cfa-4f96-b8a0-f4e7fbc49ef5" providerId="ADAL" clId="{7DF779A2-B27B-4A6D-B810-67EB9693FD10}" dt="2020-09-25T11:48:41.867" v="493"/>
          <ac:spMkLst>
            <pc:docMk/>
            <pc:sldMk cId="3215442427" sldId="275"/>
            <ac:spMk id="2" creationId="{00000000-0000-0000-0000-000000000000}"/>
          </ac:spMkLst>
        </pc:spChg>
        <pc:spChg chg="mod">
          <ac:chgData name="Selten, LLM (Liene)" userId="b8fe06bb-7cfa-4f96-b8a0-f4e7fbc49ef5" providerId="ADAL" clId="{7DF779A2-B27B-4A6D-B810-67EB9693FD10}" dt="2020-09-25T11:56:36.601" v="598" actId="14100"/>
          <ac:spMkLst>
            <pc:docMk/>
            <pc:sldMk cId="3215442427" sldId="275"/>
            <ac:spMk id="9" creationId="{BEF483F9-B78F-4D63-BAC0-8A6E75D231B7}"/>
          </ac:spMkLst>
        </pc:spChg>
        <pc:spChg chg="del mod">
          <ac:chgData name="Selten, LLM (Liene)" userId="b8fe06bb-7cfa-4f96-b8a0-f4e7fbc49ef5" providerId="ADAL" clId="{7DF779A2-B27B-4A6D-B810-67EB9693FD10}" dt="2020-09-25T11:56:19.788" v="593" actId="21"/>
          <ac:spMkLst>
            <pc:docMk/>
            <pc:sldMk cId="3215442427" sldId="275"/>
            <ac:spMk id="11" creationId="{00000000-0000-0000-0000-000000000000}"/>
          </ac:spMkLst>
        </pc:spChg>
        <pc:spChg chg="mod">
          <ac:chgData name="Selten, LLM (Liene)" userId="b8fe06bb-7cfa-4f96-b8a0-f4e7fbc49ef5" providerId="ADAL" clId="{7DF779A2-B27B-4A6D-B810-67EB9693FD10}" dt="2020-09-25T11:58:30.819" v="646" actId="20577"/>
          <ac:spMkLst>
            <pc:docMk/>
            <pc:sldMk cId="3215442427" sldId="275"/>
            <ac:spMk id="13" creationId="{00000000-0000-0000-0000-000000000000}"/>
          </ac:spMkLst>
        </pc:spChg>
        <pc:picChg chg="add">
          <ac:chgData name="Selten, LLM (Liene)" userId="b8fe06bb-7cfa-4f96-b8a0-f4e7fbc49ef5" providerId="ADAL" clId="{7DF779A2-B27B-4A6D-B810-67EB9693FD10}" dt="2020-09-25T11:49:05.324" v="499" actId="22"/>
          <ac:picMkLst>
            <pc:docMk/>
            <pc:sldMk cId="3215442427" sldId="275"/>
            <ac:picMk id="3" creationId="{17B0AC07-5930-4048-A0A6-E9FB12C8881F}"/>
          </ac:picMkLst>
        </pc:picChg>
        <pc:picChg chg="mod">
          <ac:chgData name="Selten, LLM (Liene)" userId="b8fe06bb-7cfa-4f96-b8a0-f4e7fbc49ef5" providerId="ADAL" clId="{7DF779A2-B27B-4A6D-B810-67EB9693FD10}" dt="2020-09-25T11:56:32.726" v="597" actId="14100"/>
          <ac:picMkLst>
            <pc:docMk/>
            <pc:sldMk cId="3215442427" sldId="275"/>
            <ac:picMk id="12" creationId="{4524CD0A-C3B8-4810-9FEA-044F40D234ED}"/>
          </ac:picMkLst>
        </pc:picChg>
      </pc:sldChg>
      <pc:sldChg chg="addSp modSp mod ord">
        <pc:chgData name="Selten, LLM (Liene)" userId="b8fe06bb-7cfa-4f96-b8a0-f4e7fbc49ef5" providerId="ADAL" clId="{7DF779A2-B27B-4A6D-B810-67EB9693FD10}" dt="2020-09-25T12:00:58.959" v="669" actId="1076"/>
        <pc:sldMkLst>
          <pc:docMk/>
          <pc:sldMk cId="517348989" sldId="293"/>
        </pc:sldMkLst>
        <pc:spChg chg="mod">
          <ac:chgData name="Selten, LLM (Liene)" userId="b8fe06bb-7cfa-4f96-b8a0-f4e7fbc49ef5" providerId="ADAL" clId="{7DF779A2-B27B-4A6D-B810-67EB9693FD10}" dt="2020-09-25T11:48:22.506" v="487"/>
          <ac:spMkLst>
            <pc:docMk/>
            <pc:sldMk cId="517348989" sldId="293"/>
            <ac:spMk id="2" creationId="{E88730C3-E112-4FEE-BAB0-71A6380229F7}"/>
          </ac:spMkLst>
        </pc:spChg>
        <pc:spChg chg="mod">
          <ac:chgData name="Selten, LLM (Liene)" userId="b8fe06bb-7cfa-4f96-b8a0-f4e7fbc49ef5" providerId="ADAL" clId="{7DF779A2-B27B-4A6D-B810-67EB9693FD10}" dt="2020-09-25T11:42:54.186" v="13" actId="20577"/>
          <ac:spMkLst>
            <pc:docMk/>
            <pc:sldMk cId="517348989" sldId="293"/>
            <ac:spMk id="3" creationId="{C0A6DC22-B8DE-4B01-9E6D-97957545F232}"/>
          </ac:spMkLst>
        </pc:spChg>
        <pc:picChg chg="add mod">
          <ac:chgData name="Selten, LLM (Liene)" userId="b8fe06bb-7cfa-4f96-b8a0-f4e7fbc49ef5" providerId="ADAL" clId="{7DF779A2-B27B-4A6D-B810-67EB9693FD10}" dt="2020-09-25T12:00:58.959" v="669" actId="1076"/>
          <ac:picMkLst>
            <pc:docMk/>
            <pc:sldMk cId="517348989" sldId="293"/>
            <ac:picMk id="5" creationId="{62FFBD83-F456-4DD4-87FE-72D0BCADCEE7}"/>
          </ac:picMkLst>
        </pc:picChg>
      </pc:sldChg>
      <pc:sldChg chg="delSp modSp mod delAnim">
        <pc:chgData name="Selten, LLM (Liene)" userId="b8fe06bb-7cfa-4f96-b8a0-f4e7fbc49ef5" providerId="ADAL" clId="{7DF779A2-B27B-4A6D-B810-67EB9693FD10}" dt="2020-09-25T11:48:25.890" v="488"/>
        <pc:sldMkLst>
          <pc:docMk/>
          <pc:sldMk cId="1249810976" sldId="294"/>
        </pc:sldMkLst>
        <pc:spChg chg="mod">
          <ac:chgData name="Selten, LLM (Liene)" userId="b8fe06bb-7cfa-4f96-b8a0-f4e7fbc49ef5" providerId="ADAL" clId="{7DF779A2-B27B-4A6D-B810-67EB9693FD10}" dt="2020-09-25T11:48:25.890" v="488"/>
          <ac:spMkLst>
            <pc:docMk/>
            <pc:sldMk cId="1249810976" sldId="294"/>
            <ac:spMk id="2" creationId="{E88730C3-E112-4FEE-BAB0-71A6380229F7}"/>
          </ac:spMkLst>
        </pc:spChg>
        <pc:spChg chg="mod">
          <ac:chgData name="Selten, LLM (Liene)" userId="b8fe06bb-7cfa-4f96-b8a0-f4e7fbc49ef5" providerId="ADAL" clId="{7DF779A2-B27B-4A6D-B810-67EB9693FD10}" dt="2020-09-25T11:45:13.120" v="385" actId="6549"/>
          <ac:spMkLst>
            <pc:docMk/>
            <pc:sldMk cId="1249810976" sldId="294"/>
            <ac:spMk id="3" creationId="{C0A6DC22-B8DE-4B01-9E6D-97957545F232}"/>
          </ac:spMkLst>
        </pc:spChg>
        <pc:spChg chg="del">
          <ac:chgData name="Selten, LLM (Liene)" userId="b8fe06bb-7cfa-4f96-b8a0-f4e7fbc49ef5" providerId="ADAL" clId="{7DF779A2-B27B-4A6D-B810-67EB9693FD10}" dt="2020-09-25T11:43:08.835" v="14" actId="478"/>
          <ac:spMkLst>
            <pc:docMk/>
            <pc:sldMk cId="1249810976" sldId="294"/>
            <ac:spMk id="7" creationId="{E5C17540-1041-407F-A796-9239A7D9072D}"/>
          </ac:spMkLst>
        </pc:spChg>
      </pc:sldChg>
      <pc:sldChg chg="modSp mod">
        <pc:chgData name="Selten, LLM (Liene)" userId="b8fe06bb-7cfa-4f96-b8a0-f4e7fbc49ef5" providerId="ADAL" clId="{7DF779A2-B27B-4A6D-B810-67EB9693FD10}" dt="2020-09-25T11:48:53.659" v="496"/>
        <pc:sldMkLst>
          <pc:docMk/>
          <pc:sldMk cId="1131174077" sldId="295"/>
        </pc:sldMkLst>
        <pc:spChg chg="mod">
          <ac:chgData name="Selten, LLM (Liene)" userId="b8fe06bb-7cfa-4f96-b8a0-f4e7fbc49ef5" providerId="ADAL" clId="{7DF779A2-B27B-4A6D-B810-67EB9693FD10}" dt="2020-09-25T11:48:53.659" v="496"/>
          <ac:spMkLst>
            <pc:docMk/>
            <pc:sldMk cId="1131174077" sldId="295"/>
            <ac:spMk id="2" creationId="{FA194ACA-3945-41E5-A946-74C75563DFCA}"/>
          </ac:spMkLst>
        </pc:spChg>
        <pc:spChg chg="mod">
          <ac:chgData name="Selten, LLM (Liene)" userId="b8fe06bb-7cfa-4f96-b8a0-f4e7fbc49ef5" providerId="ADAL" clId="{7DF779A2-B27B-4A6D-B810-67EB9693FD10}" dt="2020-09-25T11:47:03.435" v="457" actId="20577"/>
          <ac:spMkLst>
            <pc:docMk/>
            <pc:sldMk cId="1131174077" sldId="295"/>
            <ac:spMk id="3" creationId="{EA2A3547-07FA-4ADC-BE6F-57C5911AE4A5}"/>
          </ac:spMkLst>
        </pc:spChg>
      </pc:sldChg>
      <pc:sldChg chg="addSp delSp modSp mod delAnim modAnim">
        <pc:chgData name="Selten, LLM (Liene)" userId="b8fe06bb-7cfa-4f96-b8a0-f4e7fbc49ef5" providerId="ADAL" clId="{7DF779A2-B27B-4A6D-B810-67EB9693FD10}" dt="2020-09-25T11:59:35.025" v="653" actId="1076"/>
        <pc:sldMkLst>
          <pc:docMk/>
          <pc:sldMk cId="2805146889" sldId="303"/>
        </pc:sldMkLst>
        <pc:spChg chg="mod">
          <ac:chgData name="Selten, LLM (Liene)" userId="b8fe06bb-7cfa-4f96-b8a0-f4e7fbc49ef5" providerId="ADAL" clId="{7DF779A2-B27B-4A6D-B810-67EB9693FD10}" dt="2020-09-25T11:48:45.810" v="494"/>
          <ac:spMkLst>
            <pc:docMk/>
            <pc:sldMk cId="2805146889" sldId="303"/>
            <ac:spMk id="2" creationId="{00000000-0000-0000-0000-000000000000}"/>
          </ac:spMkLst>
        </pc:spChg>
        <pc:picChg chg="del">
          <ac:chgData name="Selten, LLM (Liene)" userId="b8fe06bb-7cfa-4f96-b8a0-f4e7fbc49ef5" providerId="ADAL" clId="{7DF779A2-B27B-4A6D-B810-67EB9693FD10}" dt="2020-09-25T11:45:29.447" v="387" actId="478"/>
          <ac:picMkLst>
            <pc:docMk/>
            <pc:sldMk cId="2805146889" sldId="303"/>
            <ac:picMk id="5" creationId="{49B586D5-B1C8-4F7E-BF92-1632752336AE}"/>
          </ac:picMkLst>
        </pc:picChg>
        <pc:picChg chg="add mod">
          <ac:chgData name="Selten, LLM (Liene)" userId="b8fe06bb-7cfa-4f96-b8a0-f4e7fbc49ef5" providerId="ADAL" clId="{7DF779A2-B27B-4A6D-B810-67EB9693FD10}" dt="2020-09-25T11:59:14.494" v="649" actId="1076"/>
          <ac:picMkLst>
            <pc:docMk/>
            <pc:sldMk cId="2805146889" sldId="303"/>
            <ac:picMk id="6" creationId="{24C0E25C-62B0-4715-A259-0F09A91D5A5E}"/>
          </ac:picMkLst>
        </pc:picChg>
        <pc:picChg chg="add mod">
          <ac:chgData name="Selten, LLM (Liene)" userId="b8fe06bb-7cfa-4f96-b8a0-f4e7fbc49ef5" providerId="ADAL" clId="{7DF779A2-B27B-4A6D-B810-67EB9693FD10}" dt="2020-09-25T11:59:35.025" v="653" actId="1076"/>
          <ac:picMkLst>
            <pc:docMk/>
            <pc:sldMk cId="2805146889" sldId="303"/>
            <ac:picMk id="10" creationId="{188CE19E-C955-4E3A-9DD8-23F6128C7C4D}"/>
          </ac:picMkLst>
        </pc:picChg>
        <pc:picChg chg="del">
          <ac:chgData name="Selten, LLM (Liene)" userId="b8fe06bb-7cfa-4f96-b8a0-f4e7fbc49ef5" providerId="ADAL" clId="{7DF779A2-B27B-4A6D-B810-67EB9693FD10}" dt="2020-09-25T11:45:28.278" v="386" actId="478"/>
          <ac:picMkLst>
            <pc:docMk/>
            <pc:sldMk cId="2805146889" sldId="303"/>
            <ac:picMk id="11" creationId="{B6B64CD0-5734-4F97-BD6D-C2C8C8AC67CC}"/>
          </ac:picMkLst>
        </pc:picChg>
      </pc:sldChg>
      <pc:sldChg chg="addSp modSp mod modAnim">
        <pc:chgData name="Selten, LLM (Liene)" userId="b8fe06bb-7cfa-4f96-b8a0-f4e7fbc49ef5" providerId="ADAL" clId="{7DF779A2-B27B-4A6D-B810-67EB9693FD10}" dt="2020-09-25T12:00:14.384" v="661" actId="14100"/>
        <pc:sldMkLst>
          <pc:docMk/>
          <pc:sldMk cId="2198094535" sldId="304"/>
        </pc:sldMkLst>
        <pc:spChg chg="mod">
          <ac:chgData name="Selten, LLM (Liene)" userId="b8fe06bb-7cfa-4f96-b8a0-f4e7fbc49ef5" providerId="ADAL" clId="{7DF779A2-B27B-4A6D-B810-67EB9693FD10}" dt="2020-09-25T11:48:49.757" v="495"/>
          <ac:spMkLst>
            <pc:docMk/>
            <pc:sldMk cId="2198094535" sldId="304"/>
            <ac:spMk id="2" creationId="{00000000-0000-0000-0000-000000000000}"/>
          </ac:spMkLst>
        </pc:spChg>
        <pc:picChg chg="add mod">
          <ac:chgData name="Selten, LLM (Liene)" userId="b8fe06bb-7cfa-4f96-b8a0-f4e7fbc49ef5" providerId="ADAL" clId="{7DF779A2-B27B-4A6D-B810-67EB9693FD10}" dt="2020-09-25T11:59:58.136" v="658" actId="14100"/>
          <ac:picMkLst>
            <pc:docMk/>
            <pc:sldMk cId="2198094535" sldId="304"/>
            <ac:picMk id="5" creationId="{562FAE5B-6713-40C0-9E08-C227E75B3D19}"/>
          </ac:picMkLst>
        </pc:picChg>
        <pc:picChg chg="add mod">
          <ac:chgData name="Selten, LLM (Liene)" userId="b8fe06bb-7cfa-4f96-b8a0-f4e7fbc49ef5" providerId="ADAL" clId="{7DF779A2-B27B-4A6D-B810-67EB9693FD10}" dt="2020-09-25T12:00:14.384" v="661" actId="14100"/>
          <ac:picMkLst>
            <pc:docMk/>
            <pc:sldMk cId="2198094535" sldId="304"/>
            <ac:picMk id="8" creationId="{53E7E477-A400-4716-AF61-B36783609F44}"/>
          </ac:picMkLst>
        </pc:picChg>
      </pc:sldChg>
      <pc:sldChg chg="addSp delSp modSp mod ord delAnim modAnim">
        <pc:chgData name="Selten, LLM (Liene)" userId="b8fe06bb-7cfa-4f96-b8a0-f4e7fbc49ef5" providerId="ADAL" clId="{7DF779A2-B27B-4A6D-B810-67EB9693FD10}" dt="2020-09-25T11:50:27.267" v="554"/>
        <pc:sldMkLst>
          <pc:docMk/>
          <pc:sldMk cId="1568115303" sldId="305"/>
        </pc:sldMkLst>
        <pc:spChg chg="mod">
          <ac:chgData name="Selten, LLM (Liene)" userId="b8fe06bb-7cfa-4f96-b8a0-f4e7fbc49ef5" providerId="ADAL" clId="{7DF779A2-B27B-4A6D-B810-67EB9693FD10}" dt="2020-09-25T11:48:33.141" v="491"/>
          <ac:spMkLst>
            <pc:docMk/>
            <pc:sldMk cId="1568115303" sldId="305"/>
            <ac:spMk id="2" creationId="{00000000-0000-0000-0000-000000000000}"/>
          </ac:spMkLst>
        </pc:spChg>
        <pc:spChg chg="mod">
          <ac:chgData name="Selten, LLM (Liene)" userId="b8fe06bb-7cfa-4f96-b8a0-f4e7fbc49ef5" providerId="ADAL" clId="{7DF779A2-B27B-4A6D-B810-67EB9693FD10}" dt="2020-09-25T11:50:00.749" v="552" actId="20577"/>
          <ac:spMkLst>
            <pc:docMk/>
            <pc:sldMk cId="1568115303" sldId="305"/>
            <ac:spMk id="4" creationId="{00000000-0000-0000-0000-000000000000}"/>
          </ac:spMkLst>
        </pc:spChg>
        <pc:spChg chg="del">
          <ac:chgData name="Selten, LLM (Liene)" userId="b8fe06bb-7cfa-4f96-b8a0-f4e7fbc49ef5" providerId="ADAL" clId="{7DF779A2-B27B-4A6D-B810-67EB9693FD10}" dt="2020-09-25T11:49:42.435" v="506" actId="478"/>
          <ac:spMkLst>
            <pc:docMk/>
            <pc:sldMk cId="1568115303" sldId="305"/>
            <ac:spMk id="13" creationId="{00000000-0000-0000-0000-000000000000}"/>
          </ac:spMkLst>
        </pc:spChg>
        <pc:picChg chg="add">
          <ac:chgData name="Selten, LLM (Liene)" userId="b8fe06bb-7cfa-4f96-b8a0-f4e7fbc49ef5" providerId="ADAL" clId="{7DF779A2-B27B-4A6D-B810-67EB9693FD10}" dt="2020-09-25T11:49:08.378" v="501" actId="22"/>
          <ac:picMkLst>
            <pc:docMk/>
            <pc:sldMk cId="1568115303" sldId="305"/>
            <ac:picMk id="3" creationId="{56ADB3E9-B100-42DD-A5BF-2C2D6AFB0DFB}"/>
          </ac:picMkLst>
        </pc:picChg>
        <pc:picChg chg="mod">
          <ac:chgData name="Selten, LLM (Liene)" userId="b8fe06bb-7cfa-4f96-b8a0-f4e7fbc49ef5" providerId="ADAL" clId="{7DF779A2-B27B-4A6D-B810-67EB9693FD10}" dt="2020-09-25T11:50:20.378" v="553" actId="14100"/>
          <ac:picMkLst>
            <pc:docMk/>
            <pc:sldMk cId="1568115303" sldId="305"/>
            <ac:picMk id="6" creationId="{6FA0AE04-701C-4080-8F19-2298CD71171A}"/>
          </ac:picMkLst>
        </pc:picChg>
        <pc:picChg chg="del">
          <ac:chgData name="Selten, LLM (Liene)" userId="b8fe06bb-7cfa-4f96-b8a0-f4e7fbc49ef5" providerId="ADAL" clId="{7DF779A2-B27B-4A6D-B810-67EB9693FD10}" dt="2020-09-25T11:49:43.282" v="507" actId="478"/>
          <ac:picMkLst>
            <pc:docMk/>
            <pc:sldMk cId="1568115303" sldId="305"/>
            <ac:picMk id="3074" creationId="{00000000-0000-0000-0000-000000000000}"/>
          </ac:picMkLst>
        </pc:picChg>
      </pc:sldChg>
      <pc:sldChg chg="add del">
        <pc:chgData name="Selten, LLM (Liene)" userId="b8fe06bb-7cfa-4f96-b8a0-f4e7fbc49ef5" providerId="ADAL" clId="{7DF779A2-B27B-4A6D-B810-67EB9693FD10}" dt="2020-09-25T11:49:01.725" v="498" actId="47"/>
        <pc:sldMkLst>
          <pc:docMk/>
          <pc:sldMk cId="2663211371" sldId="30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2973" y="2660914"/>
            <a:ext cx="7599039" cy="49045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Paragraaf 1.1 t/m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888" y="3402684"/>
            <a:ext cx="7604124" cy="55354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Paragraaf 1.1 Titel</a:t>
            </a:r>
            <a:endParaRPr lang="en-US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2" hasCustomPrompt="1"/>
          </p:nvPr>
        </p:nvSpPr>
        <p:spPr>
          <a:xfrm>
            <a:off x="882974" y="1906800"/>
            <a:ext cx="7599039" cy="45779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nl-NL" dirty="0"/>
              <a:t>1 Weer en klimaat</a:t>
            </a:r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877888" y="358849"/>
            <a:ext cx="7604124" cy="43646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4GT H1</a:t>
            </a:r>
          </a:p>
        </p:txBody>
      </p:sp>
    </p:spTree>
    <p:extLst>
      <p:ext uri="{BB962C8B-B14F-4D97-AF65-F5344CB8AC3E}">
        <p14:creationId xmlns:p14="http://schemas.microsoft.com/office/powerpoint/2010/main" val="827978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6772400" y="1997074"/>
            <a:ext cx="57600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877888" y="1997075"/>
            <a:ext cx="5624512" cy="70167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1213282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266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11637963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6352"/>
            <a:ext cx="8033227" cy="50044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  <p:sp>
        <p:nvSpPr>
          <p:cNvPr id="11" name="Tijdelijke aanduiding voor tekst 12"/>
          <p:cNvSpPr>
            <a:spLocks noGrp="1"/>
          </p:cNvSpPr>
          <p:nvPr>
            <p:ph type="body" sz="quarter" idx="11" hasCustomPrompt="1"/>
          </p:nvPr>
        </p:nvSpPr>
        <p:spPr>
          <a:xfrm>
            <a:off x="854173" y="9286800"/>
            <a:ext cx="2159662" cy="36396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© Noordhoff Uitgevers 2017</a:t>
            </a:r>
          </a:p>
        </p:txBody>
      </p:sp>
    </p:spTree>
    <p:extLst>
      <p:ext uri="{BB962C8B-B14F-4D97-AF65-F5344CB8AC3E}">
        <p14:creationId xmlns:p14="http://schemas.microsoft.com/office/powerpoint/2010/main" val="2123041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11637963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6352"/>
            <a:ext cx="8033227" cy="50044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123365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6" name="Rechthoek 5"/>
          <p:cNvSpPr/>
          <p:nvPr userDrawn="1"/>
        </p:nvSpPr>
        <p:spPr>
          <a:xfrm>
            <a:off x="877887" y="1997075"/>
            <a:ext cx="11653837" cy="7016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55629" y="240867"/>
            <a:ext cx="8076772" cy="60142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30220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56232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6908525" y="1997075"/>
            <a:ext cx="5623200" cy="7016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2" y="241800"/>
            <a:ext cx="8123228" cy="630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078960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6772400" y="1997074"/>
            <a:ext cx="57600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877888" y="1997075"/>
            <a:ext cx="5624512" cy="7016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1973" y="232157"/>
            <a:ext cx="8125427" cy="61884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1483153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266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2973" y="2660914"/>
            <a:ext cx="7599039" cy="49045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Paragraaf 1.1 t/m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888" y="3402684"/>
            <a:ext cx="7604124" cy="55354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Paragraaf 1.1 Titel</a:t>
            </a:r>
            <a:endParaRPr lang="en-US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2" hasCustomPrompt="1"/>
          </p:nvPr>
        </p:nvSpPr>
        <p:spPr>
          <a:xfrm>
            <a:off x="882974" y="1906800"/>
            <a:ext cx="7599039" cy="45779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nl-NL" dirty="0"/>
              <a:t>1 Weer en klimaat</a:t>
            </a:r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877888" y="358849"/>
            <a:ext cx="7604124" cy="43646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4GT H1</a:t>
            </a:r>
          </a:p>
        </p:txBody>
      </p:sp>
    </p:spTree>
    <p:extLst>
      <p:ext uri="{BB962C8B-B14F-4D97-AF65-F5344CB8AC3E}">
        <p14:creationId xmlns:p14="http://schemas.microsoft.com/office/powerpoint/2010/main" val="4149799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11637963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434204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6" name="Rechthoek 5"/>
          <p:cNvSpPr/>
          <p:nvPr userDrawn="1"/>
        </p:nvSpPr>
        <p:spPr>
          <a:xfrm>
            <a:off x="877887" y="1997075"/>
            <a:ext cx="11653837" cy="70167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1715019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56232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6908525" y="1997075"/>
            <a:ext cx="5623200" cy="70167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836394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742400" y="9250572"/>
            <a:ext cx="2520000" cy="5076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 dirty="0"/>
          </a:p>
        </p:txBody>
      </p:sp>
      <p:sp>
        <p:nvSpPr>
          <p:cNvPr id="8" name="Rechthoek 7"/>
          <p:cNvSpPr/>
          <p:nvPr userDrawn="1"/>
        </p:nvSpPr>
        <p:spPr>
          <a:xfrm>
            <a:off x="13635" y="0"/>
            <a:ext cx="13004800" cy="10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10" name="Rechthoek 9"/>
          <p:cNvSpPr/>
          <p:nvPr userDrawn="1"/>
        </p:nvSpPr>
        <p:spPr>
          <a:xfrm>
            <a:off x="742400" y="2519089"/>
            <a:ext cx="7873200" cy="784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5250" algn="l"/>
            <a:endParaRPr lang="nl-N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ond hoek zelfde zijde rechthoek 11"/>
          <p:cNvSpPr/>
          <p:nvPr userDrawn="1"/>
        </p:nvSpPr>
        <p:spPr>
          <a:xfrm>
            <a:off x="742400" y="1734290"/>
            <a:ext cx="7873200" cy="784800"/>
          </a:xfrm>
          <a:prstGeom prst="round2SameRect">
            <a:avLst>
              <a:gd name="adj1" fmla="val 10599"/>
              <a:gd name="adj2" fmla="val 0"/>
            </a:avLst>
          </a:prstGeom>
          <a:solidFill>
            <a:srgbClr val="1966F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95250" algn="l"/>
            <a:endParaRPr lang="nl-NL" sz="2800" dirty="0"/>
          </a:p>
        </p:txBody>
      </p:sp>
      <p:sp>
        <p:nvSpPr>
          <p:cNvPr id="13" name="Rond hoek zelfde zijde rechthoek 12"/>
          <p:cNvSpPr/>
          <p:nvPr userDrawn="1"/>
        </p:nvSpPr>
        <p:spPr>
          <a:xfrm rot="10800000">
            <a:off x="742400" y="3301800"/>
            <a:ext cx="7873200" cy="784800"/>
          </a:xfrm>
          <a:prstGeom prst="round2SameRect">
            <a:avLst>
              <a:gd name="adj1" fmla="val 9992"/>
              <a:gd name="adj2" fmla="val 0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rtlCol="0" anchor="ctr" anchorCtr="0">
            <a:scene3d>
              <a:camera prst="orthographicFront"/>
              <a:lightRig rig="threePt" dir="t"/>
            </a:scene3d>
          </a:bodyPr>
          <a:lstStyle/>
          <a:p>
            <a:pPr algn="ctr"/>
            <a:endParaRPr lang="nl-NL" dirty="0"/>
          </a:p>
        </p:txBody>
      </p:sp>
      <p:sp>
        <p:nvSpPr>
          <p:cNvPr id="22" name="Tijdelijke aanduiding voor tekst 20"/>
          <p:cNvSpPr txBox="1">
            <a:spLocks/>
          </p:cNvSpPr>
          <p:nvPr userDrawn="1"/>
        </p:nvSpPr>
        <p:spPr>
          <a:xfrm>
            <a:off x="967075" y="9376463"/>
            <a:ext cx="2070325" cy="315337"/>
          </a:xfrm>
          <a:prstGeom prst="rect">
            <a:avLst/>
          </a:prstGeom>
        </p:spPr>
        <p:txBody>
          <a:bodyPr/>
          <a:lstStyle>
            <a:lvl1pPr marL="0" indent="0" algn="l" defTabSz="1300460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© Noordhoff Uitgevers 2019</a:t>
            </a:r>
          </a:p>
          <a:p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348139" y="389693"/>
            <a:ext cx="3150000" cy="34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9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None/>
        <a:defRPr sz="3982" kern="1200">
          <a:solidFill>
            <a:schemeClr val="bg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343" userDrawn="1">
          <p15:clr>
            <a:srgbClr val="F26B43"/>
          </p15:clr>
        </p15:guide>
        <p15:guide id="2" pos="55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1004954"/>
            <a:ext cx="13004800" cy="8753218"/>
          </a:xfrm>
          <a:prstGeom prst="rect">
            <a:avLst/>
          </a:prstGeom>
          <a:solidFill>
            <a:srgbClr val="E5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7" name="Rechthoek 6"/>
          <p:cNvSpPr/>
          <p:nvPr userDrawn="1"/>
        </p:nvSpPr>
        <p:spPr>
          <a:xfrm>
            <a:off x="0" y="9250572"/>
            <a:ext cx="13004800" cy="5076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1"/>
            <a:ext cx="13004800" cy="10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11" name="Rechthoek 10"/>
          <p:cNvSpPr/>
          <p:nvPr userDrawn="1"/>
        </p:nvSpPr>
        <p:spPr>
          <a:xfrm>
            <a:off x="0" y="1016559"/>
            <a:ext cx="13004800" cy="507600"/>
          </a:xfrm>
          <a:prstGeom prst="rect">
            <a:avLst/>
          </a:prstGeom>
          <a:solidFill>
            <a:srgbClr val="AC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l-N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9348139" y="389693"/>
            <a:ext cx="3150000" cy="347107"/>
          </a:xfrm>
          <a:prstGeom prst="rect">
            <a:avLst/>
          </a:prstGeom>
        </p:spPr>
      </p:pic>
      <p:sp>
        <p:nvSpPr>
          <p:cNvPr id="10" name="Tijdelijke aanduiding voor tekst 12">
            <a:extLst>
              <a:ext uri="{FF2B5EF4-FFF2-40B4-BE49-F238E27FC236}">
                <a16:creationId xmlns:a16="http://schemas.microsoft.com/office/drawing/2014/main" id="{BDFE584E-6B8D-42F3-8C1A-EFBB498FD189}"/>
              </a:ext>
            </a:extLst>
          </p:cNvPr>
          <p:cNvSpPr txBox="1">
            <a:spLocks/>
          </p:cNvSpPr>
          <p:nvPr userDrawn="1"/>
        </p:nvSpPr>
        <p:spPr>
          <a:xfrm>
            <a:off x="854173" y="9286800"/>
            <a:ext cx="2159662" cy="36396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/>
              <a:t>© Noordhoff Uitgevers 2019</a:t>
            </a:r>
          </a:p>
        </p:txBody>
      </p:sp>
    </p:spTree>
    <p:extLst>
      <p:ext uri="{BB962C8B-B14F-4D97-AF65-F5344CB8AC3E}">
        <p14:creationId xmlns:p14="http://schemas.microsoft.com/office/powerpoint/2010/main" val="141677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75" r:id="rId2"/>
    <p:sldLayoutId id="2147483707" r:id="rId3"/>
    <p:sldLayoutId id="2147483708" r:id="rId4"/>
    <p:sldLayoutId id="2147483709" r:id="rId5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1004954"/>
            <a:ext cx="13004800" cy="8753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7" name="Rechthoek 6"/>
          <p:cNvSpPr/>
          <p:nvPr userDrawn="1"/>
        </p:nvSpPr>
        <p:spPr>
          <a:xfrm>
            <a:off x="0" y="9250572"/>
            <a:ext cx="13004800" cy="5076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1"/>
            <a:ext cx="13004800" cy="10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11" name="Rechthoek 10"/>
          <p:cNvSpPr/>
          <p:nvPr userDrawn="1"/>
        </p:nvSpPr>
        <p:spPr>
          <a:xfrm>
            <a:off x="0" y="1016559"/>
            <a:ext cx="13004800" cy="507600"/>
          </a:xfrm>
          <a:prstGeom prst="rect">
            <a:avLst/>
          </a:prstGeom>
          <a:solidFill>
            <a:srgbClr val="AC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l-N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9348139" y="389693"/>
            <a:ext cx="3150000" cy="347107"/>
          </a:xfrm>
          <a:prstGeom prst="rect">
            <a:avLst/>
          </a:prstGeom>
        </p:spPr>
      </p:pic>
      <p:sp>
        <p:nvSpPr>
          <p:cNvPr id="10" name="Tijdelijke aanduiding voor tekst 12">
            <a:extLst>
              <a:ext uri="{FF2B5EF4-FFF2-40B4-BE49-F238E27FC236}">
                <a16:creationId xmlns:a16="http://schemas.microsoft.com/office/drawing/2014/main" id="{3E693565-2410-40FC-BABA-FE2158A64B64}"/>
              </a:ext>
            </a:extLst>
          </p:cNvPr>
          <p:cNvSpPr txBox="1">
            <a:spLocks/>
          </p:cNvSpPr>
          <p:nvPr userDrawn="1"/>
        </p:nvSpPr>
        <p:spPr>
          <a:xfrm>
            <a:off x="854173" y="9286800"/>
            <a:ext cx="2159662" cy="36396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/>
              <a:t>© Noordhoff Uitgevers 2019</a:t>
            </a:r>
          </a:p>
        </p:txBody>
      </p:sp>
    </p:spTree>
    <p:extLst>
      <p:ext uri="{BB962C8B-B14F-4D97-AF65-F5344CB8AC3E}">
        <p14:creationId xmlns:p14="http://schemas.microsoft.com/office/powerpoint/2010/main" val="85577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93" r:id="rId2"/>
    <p:sldLayoutId id="2147483692" r:id="rId3"/>
    <p:sldLayoutId id="2147483691" r:id="rId4"/>
    <p:sldLayoutId id="2147483710" r:id="rId5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77888" y="2671800"/>
            <a:ext cx="7604124" cy="553547"/>
          </a:xfrm>
        </p:spPr>
        <p:txBody>
          <a:bodyPr/>
          <a:lstStyle/>
          <a:p>
            <a:r>
              <a:rPr lang="nl-NL" dirty="0"/>
              <a:t>Paragraaf 1.12 Gevolgen van extreem weer in de VS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6F14E251-84FF-4581-ACFB-4483561CFB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1 Weer en klimaat</a:t>
            </a:r>
          </a:p>
          <a:p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E21A0866-3195-4471-A9DE-4DA0860A83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4GT H1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2CA9AF0-6B87-46A1-99D7-ACB03C1A2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1" y="50073"/>
            <a:ext cx="12822238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64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FA194ACA-3945-41E5-A946-74C75563D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1.12 Gevolgen van extreem weer in de VS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2A3547-07FA-4ADC-BE6F-57C5911AE4A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endParaRPr lang="nl-NL" sz="4000" dirty="0"/>
          </a:p>
          <a:p>
            <a:pPr marL="0" indent="0">
              <a:buNone/>
            </a:pPr>
            <a:r>
              <a:rPr lang="nl-NL" sz="4000" dirty="0"/>
              <a:t>- Lezen </a:t>
            </a:r>
            <a:r>
              <a:rPr lang="nl-NL" sz="4000" dirty="0" err="1"/>
              <a:t>blz</a:t>
            </a:r>
            <a:r>
              <a:rPr lang="nl-NL" sz="4000" dirty="0"/>
              <a:t> 34 &amp; 35 in je tekstboek.</a:t>
            </a:r>
            <a:br>
              <a:rPr lang="nl-NL" sz="4000" dirty="0"/>
            </a:br>
            <a:endParaRPr lang="nl-NL" sz="4000" dirty="0"/>
          </a:p>
          <a:p>
            <a:pPr>
              <a:buFontTx/>
              <a:buChar char="-"/>
            </a:pPr>
            <a:r>
              <a:rPr lang="nl-NL" sz="4000" dirty="0"/>
              <a:t>Maken </a:t>
            </a:r>
            <a:r>
              <a:rPr lang="nl-NL" sz="4000" dirty="0">
                <a:solidFill>
                  <a:srgbClr val="FF0000"/>
                </a:solidFill>
              </a:rPr>
              <a:t>opdracht 2 t/m 7 </a:t>
            </a:r>
            <a:r>
              <a:rPr lang="nl-NL" sz="4000" dirty="0"/>
              <a:t>in je werkboek </a:t>
            </a:r>
            <a:r>
              <a:rPr lang="nl-NL" sz="2800" dirty="0"/>
              <a:t>(6 niet)</a:t>
            </a:r>
            <a:r>
              <a:rPr lang="nl-NL" sz="4000" dirty="0"/>
              <a:t/>
            </a:r>
            <a:br>
              <a:rPr lang="nl-NL" sz="4000" dirty="0"/>
            </a:br>
            <a:endParaRPr lang="nl-NL" sz="4000" dirty="0"/>
          </a:p>
          <a:p>
            <a:pPr>
              <a:buFontTx/>
              <a:buChar char="-"/>
            </a:pPr>
            <a:r>
              <a:rPr lang="nl-NL" sz="4000" dirty="0"/>
              <a:t>Nakijken via </a:t>
            </a:r>
            <a:r>
              <a:rPr lang="nl-NL" sz="4000" dirty="0" err="1"/>
              <a:t>WikiWijs</a:t>
            </a:r>
            <a:r>
              <a:rPr lang="nl-NL" sz="4000" dirty="0"/>
              <a:t> met rode pen.</a:t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3200" u="sng" dirty="0"/>
              <a:t/>
            </a:r>
            <a:br>
              <a:rPr lang="nl-NL" sz="3200" u="sng" dirty="0"/>
            </a:br>
            <a:r>
              <a:rPr lang="nl-NL" sz="3200" u="sng" dirty="0"/>
              <a:t>Belangrijke begrippen:</a:t>
            </a:r>
            <a:endParaRPr lang="nl-NL" sz="3200" dirty="0"/>
          </a:p>
          <a:p>
            <a:pPr marL="0" indent="0">
              <a:buNone/>
            </a:pPr>
            <a:r>
              <a:rPr lang="nl-NL" sz="3200" dirty="0"/>
              <a:t>  </a:t>
            </a:r>
            <a:r>
              <a:rPr lang="nl-NL" sz="2800" i="1" dirty="0"/>
              <a:t>hazardmanagement, risicoperceptie</a:t>
            </a:r>
            <a:endParaRPr lang="nl-NL" sz="3200" i="1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89803F5-28BC-460F-B5C8-D2376A3EA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moet je doen?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2E6DBA0-D872-49FD-BC45-F165ECDF8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74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E88730C3-E112-4FEE-BAB0-71A6380229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1.12 Gevolgen van extreem weer in de VS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A6DC22-B8DE-4B01-9E6D-97957545F23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200" dirty="0"/>
              <a:t/>
            </a:r>
            <a:br>
              <a:rPr lang="nl-NL" sz="3200" dirty="0"/>
            </a:br>
            <a:r>
              <a:rPr lang="nl-NL" sz="3200" dirty="0"/>
              <a:t>Wat weet je nog van hoofdstuk 1.11?</a:t>
            </a:r>
          </a:p>
          <a:p>
            <a:pPr marL="0" indent="0">
              <a:buNone/>
            </a:pPr>
            <a:endParaRPr lang="nl-NL" sz="32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CF9212D-A71E-4E4F-A5E4-8342F0649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A016228-7793-4526-A341-02BFBD09A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pic>
        <p:nvPicPr>
          <p:cNvPr id="5" name="Picture 2" descr="Afbeeldingsresultaat voor orkaan animated gif">
            <a:extLst>
              <a:ext uri="{FF2B5EF4-FFF2-40B4-BE49-F238E27FC236}">
                <a16:creationId xmlns:a16="http://schemas.microsoft.com/office/drawing/2014/main" id="{62FFBD83-F456-4DD4-87FE-72D0BCADCE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418" y="3437602"/>
            <a:ext cx="7434964" cy="557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348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E88730C3-E112-4FEE-BAB0-71A6380229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1.12 Gevolgen van extreem weer in de VS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A6DC22-B8DE-4B01-9E6D-97957545F23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200" dirty="0"/>
              <a:t/>
            </a:r>
            <a:br>
              <a:rPr lang="nl-NL" sz="3200" dirty="0"/>
            </a:br>
            <a:r>
              <a:rPr lang="nl-NL" sz="3200" dirty="0"/>
              <a:t>Leerdoelen vandaag (zie ook portfolio):</a:t>
            </a:r>
          </a:p>
          <a:p>
            <a:pPr marL="0" indent="0">
              <a:buNone/>
            </a:pPr>
            <a:endParaRPr lang="nl-NL" sz="3200" dirty="0"/>
          </a:p>
          <a:p>
            <a:r>
              <a:rPr lang="nl-NL" sz="2800" dirty="0"/>
              <a:t>Je kent de begrippen ‘hazardmanagement’ en ‘risicoperceptie’ en kunt beschrijven welke maatregelen genomen worden om de gevolgen van orkanen en tornado’s te verzachten.</a:t>
            </a:r>
          </a:p>
          <a:p>
            <a:r>
              <a:rPr lang="nl-NL" sz="2800" dirty="0"/>
              <a:t>Je begrijpt waarom sommigen wel en anderen niet hun huis verlaten als er een orkaan nadert.</a:t>
            </a:r>
          </a:p>
          <a:p>
            <a:pPr marL="0" indent="0">
              <a:buNone/>
            </a:pPr>
            <a:endParaRPr lang="nl-NL" sz="3200" dirty="0"/>
          </a:p>
          <a:p>
            <a:endParaRPr lang="nl-NL" sz="3200" dirty="0"/>
          </a:p>
          <a:p>
            <a:pPr marL="0" indent="0">
              <a:buNone/>
            </a:pPr>
            <a:endParaRPr lang="nl-NL" sz="32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CF9212D-A71E-4E4F-A5E4-8342F0649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A016228-7793-4526-A341-02BFBD09A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10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1.12 Gevolgen van extreem weer in de VS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baan van een orkaan voorspellen</a:t>
            </a:r>
            <a:endParaRPr lang="nl-NL" i="1" dirty="0"/>
          </a:p>
        </p:txBody>
      </p:sp>
      <p:pic>
        <p:nvPicPr>
          <p:cNvPr id="6" name="Picture 5" descr="http://www.spaceoffice.nl/blobs/spaceplaza/upload/images/hurricane_gustav_composit.jpg">
            <a:extLst>
              <a:ext uri="{FF2B5EF4-FFF2-40B4-BE49-F238E27FC236}">
                <a16:creationId xmlns:a16="http://schemas.microsoft.com/office/drawing/2014/main" id="{6FA0AE04-701C-4080-8F19-2298CD711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00" y="1018072"/>
            <a:ext cx="12033550" cy="868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6ADB3E9-B100-42DD-A5BF-2C2D6AFB0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15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1.12 Gevolgen van extreem weer in de VS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Gevolgen van een orkaan</a:t>
            </a:r>
            <a:endParaRPr lang="nl-NL" i="1" dirty="0"/>
          </a:p>
        </p:txBody>
      </p:sp>
      <p:sp>
        <p:nvSpPr>
          <p:cNvPr id="13" name="Tekstvak 12"/>
          <p:cNvSpPr txBox="1"/>
          <p:nvPr/>
        </p:nvSpPr>
        <p:spPr>
          <a:xfrm>
            <a:off x="697400" y="1996800"/>
            <a:ext cx="524604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Gevolgen:</a:t>
            </a:r>
          </a:p>
          <a:p>
            <a:pPr>
              <a:buFont typeface="Arial" pitchFamily="34" charset="0"/>
              <a:buChar char="•"/>
            </a:pPr>
            <a:r>
              <a:rPr lang="nl-NL" sz="2800" i="1" dirty="0"/>
              <a:t> stormschade</a:t>
            </a:r>
          </a:p>
          <a:p>
            <a:pPr>
              <a:buFont typeface="Arial" pitchFamily="34" charset="0"/>
              <a:buChar char="•"/>
            </a:pPr>
            <a:r>
              <a:rPr lang="nl-NL" sz="2800" i="1" dirty="0"/>
              <a:t> overstromingen aan zee en bij rivieren</a:t>
            </a:r>
          </a:p>
          <a:p>
            <a:pPr>
              <a:buFont typeface="Arial" pitchFamily="34" charset="0"/>
              <a:buChar char="•"/>
            </a:pPr>
            <a:r>
              <a:rPr lang="nl-NL" sz="2800" i="1" dirty="0"/>
              <a:t> extreme neerslag</a:t>
            </a:r>
          </a:p>
          <a:p>
            <a:pPr>
              <a:buFont typeface="Arial" pitchFamily="34" charset="0"/>
              <a:buChar char="•"/>
            </a:pPr>
            <a:r>
              <a:rPr lang="nl-NL" sz="2800" i="1" dirty="0"/>
              <a:t> in reliëfgebieden mogelijke aardverschuivingen en </a:t>
            </a:r>
            <a:r>
              <a:rPr lang="nl-NL" sz="2800" i="1" dirty="0" err="1"/>
              <a:t>modder-stromen</a:t>
            </a:r>
            <a:endParaRPr lang="nl-NL" sz="2800" i="1" dirty="0"/>
          </a:p>
          <a:p>
            <a:endParaRPr lang="nl-NL" sz="2800" dirty="0"/>
          </a:p>
          <a:p>
            <a:endParaRPr lang="nl-NL" sz="2800" dirty="0"/>
          </a:p>
          <a:p>
            <a:r>
              <a:rPr lang="nl-NL" sz="2800" dirty="0"/>
              <a:t>Hoe kunnen mensen zich beschermen?</a:t>
            </a:r>
          </a:p>
          <a:p>
            <a:r>
              <a:rPr lang="nl-NL" sz="2800" i="1" dirty="0"/>
              <a:t>Door evacuatie of door ramen en deuren dicht te timmeren en te overleven op ingeslagen water en voedsel.</a:t>
            </a:r>
          </a:p>
        </p:txBody>
      </p:sp>
      <p:pic>
        <p:nvPicPr>
          <p:cNvPr id="3074" name="Picture 2" descr="C:\Users\Brendan\Documents\Persoonlijk\Werk\Carriere\Noordhoff Uitgevers\Thuiswerken\BNL\Auteursklus\CH01_4GT\CH01\BNL3-4GT-LB-1-12-48_V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5093" y="2012583"/>
            <a:ext cx="5847307" cy="383272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501D404-1E51-490D-B4D6-5E94B07D9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pic>
        <p:nvPicPr>
          <p:cNvPr id="5" name="Picture 2" descr="Afbeeldingsresultaat voor gevolgen orkaan">
            <a:extLst>
              <a:ext uri="{FF2B5EF4-FFF2-40B4-BE49-F238E27FC236}">
                <a16:creationId xmlns:a16="http://schemas.microsoft.com/office/drawing/2014/main" id="{8638019E-C48A-4454-9A0F-D29DEA242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093" y="6014450"/>
            <a:ext cx="5817508" cy="327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44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1.12 Gevolgen van extreem weer in de VS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Hazardmanagement (1)</a:t>
            </a:r>
            <a:endParaRPr lang="nl-NL" i="1" dirty="0"/>
          </a:p>
        </p:txBody>
      </p:sp>
      <p:sp>
        <p:nvSpPr>
          <p:cNvPr id="13" name="Tekstvak 12"/>
          <p:cNvSpPr txBox="1"/>
          <p:nvPr/>
        </p:nvSpPr>
        <p:spPr>
          <a:xfrm>
            <a:off x="854172" y="2086800"/>
            <a:ext cx="551322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Het risico dat men loopt in gebieden waar natuurgeweld kan optreden hangt af van twee dingen:</a:t>
            </a:r>
          </a:p>
          <a:p>
            <a:endParaRPr lang="nl-NL" sz="3200" dirty="0"/>
          </a:p>
          <a:p>
            <a:pPr>
              <a:buFont typeface="Arial" pitchFamily="34" charset="0"/>
              <a:buChar char="•"/>
            </a:pPr>
            <a:r>
              <a:rPr lang="nl-NL" sz="3200" dirty="0"/>
              <a:t> De kans dat het natuurverschijnsel zich voordoet en de intensiteit ervan.</a:t>
            </a:r>
          </a:p>
          <a:p>
            <a:pPr>
              <a:buFont typeface="Arial" pitchFamily="34" charset="0"/>
              <a:buChar char="•"/>
            </a:pPr>
            <a:endParaRPr lang="nl-NL" sz="3200" dirty="0"/>
          </a:p>
          <a:p>
            <a:pPr>
              <a:buFont typeface="Arial" pitchFamily="34" charset="0"/>
              <a:buChar char="•"/>
            </a:pPr>
            <a:r>
              <a:rPr lang="nl-NL" sz="3200" dirty="0"/>
              <a:t> </a:t>
            </a:r>
            <a:r>
              <a:rPr lang="nl-NL" sz="3200" dirty="0">
                <a:solidFill>
                  <a:srgbClr val="FF0000"/>
                </a:solidFill>
              </a:rPr>
              <a:t>Hazardmanagement</a:t>
            </a:r>
            <a:r>
              <a:rPr lang="nl-NL" sz="3200" dirty="0"/>
              <a:t>: de maatregelen die er genomen zijn.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1A0F2BE-142D-49E4-9F14-7594A3779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2CF123A0-D800-4495-84E9-DCEA227FBBBE}"/>
              </a:ext>
            </a:extLst>
          </p:cNvPr>
          <p:cNvSpPr/>
          <p:nvPr/>
        </p:nvSpPr>
        <p:spPr>
          <a:xfrm rot="549956">
            <a:off x="6642851" y="6004049"/>
            <a:ext cx="6029999" cy="2246769"/>
          </a:xfrm>
          <a:prstGeom prst="rect">
            <a:avLst/>
          </a:prstGeom>
          <a:ln>
            <a:solidFill>
              <a:srgbClr val="0098C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nl-NL" sz="2800" dirty="0"/>
              <a:t>Mensen in risicovolle gebieden proberen vaak het risico dat ze lopen in te schatten. </a:t>
            </a:r>
            <a:br>
              <a:rPr lang="nl-NL" sz="2800" dirty="0"/>
            </a:br>
            <a:r>
              <a:rPr lang="nl-NL" sz="2800" dirty="0"/>
              <a:t>=</a:t>
            </a:r>
          </a:p>
          <a:p>
            <a:pPr algn="ctr"/>
            <a:r>
              <a:rPr lang="nl-NL" sz="2800" i="1" dirty="0">
                <a:solidFill>
                  <a:srgbClr val="FF0000"/>
                </a:solidFill>
              </a:rPr>
              <a:t>risicoperceptie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527F55E-D793-436C-91AC-9D8C145FA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400" y="1850658"/>
            <a:ext cx="5153229" cy="329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4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1.12 Gevolgen van extreem weer in de VS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Hazardmanagement (2)</a:t>
            </a:r>
            <a:endParaRPr lang="nl-NL" i="1" dirty="0"/>
          </a:p>
        </p:txBody>
      </p:sp>
      <p:sp>
        <p:nvSpPr>
          <p:cNvPr id="13" name="Tekstvak 12"/>
          <p:cNvSpPr txBox="1"/>
          <p:nvPr/>
        </p:nvSpPr>
        <p:spPr>
          <a:xfrm>
            <a:off x="832981" y="2311800"/>
            <a:ext cx="5308322" cy="651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Welke maatregelen kunnen mensen nemen om minder kwetsbaar te zijn?</a:t>
            </a:r>
          </a:p>
          <a:p>
            <a:endParaRPr lang="nl-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Satelietbeelden</a:t>
            </a:r>
            <a:r>
              <a:rPr lang="en-US" sz="2800" dirty="0"/>
              <a:t> in de </a:t>
            </a:r>
            <a:r>
              <a:rPr lang="en-US" sz="2800" dirty="0" err="1"/>
              <a:t>gaten</a:t>
            </a:r>
            <a:r>
              <a:rPr lang="en-US" sz="2800" dirty="0"/>
              <a:t> </a:t>
            </a:r>
            <a:r>
              <a:rPr lang="en-US" sz="2800" dirty="0" err="1"/>
              <a:t>houden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Dijken </a:t>
            </a:r>
            <a:r>
              <a:rPr lang="en-US" sz="2800" dirty="0" err="1"/>
              <a:t>versterken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Gebouwen</a:t>
            </a:r>
            <a:r>
              <a:rPr lang="en-US" sz="2800" dirty="0"/>
              <a:t> </a:t>
            </a:r>
            <a:r>
              <a:rPr lang="en-US" sz="2800" dirty="0" err="1"/>
              <a:t>krijgen</a:t>
            </a:r>
            <a:r>
              <a:rPr lang="en-US" sz="2800" dirty="0"/>
              <a:t> </a:t>
            </a:r>
            <a:r>
              <a:rPr lang="en-US" sz="2800" dirty="0" err="1"/>
              <a:t>strengere</a:t>
            </a:r>
            <a:r>
              <a:rPr lang="en-US" sz="2800" dirty="0"/>
              <a:t> </a:t>
            </a:r>
            <a:r>
              <a:rPr lang="en-US" sz="2800" dirty="0" err="1"/>
              <a:t>bouwregels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Politie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brandweer</a:t>
            </a:r>
            <a:r>
              <a:rPr lang="en-US" sz="2800" dirty="0"/>
              <a:t> </a:t>
            </a:r>
            <a:r>
              <a:rPr lang="en-US" sz="2800" dirty="0" err="1"/>
              <a:t>worden</a:t>
            </a:r>
            <a:r>
              <a:rPr lang="en-US" sz="2800" dirty="0"/>
              <a:t> </a:t>
            </a:r>
            <a:r>
              <a:rPr lang="en-US" sz="2800" dirty="0" err="1"/>
              <a:t>getraind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Er is </a:t>
            </a:r>
            <a:r>
              <a:rPr lang="en-US" sz="2800" dirty="0" err="1"/>
              <a:t>een</a:t>
            </a:r>
            <a:r>
              <a:rPr lang="en-US" sz="2800" dirty="0"/>
              <a:t> </a:t>
            </a:r>
            <a:r>
              <a:rPr lang="en-US" sz="2800" dirty="0" err="1"/>
              <a:t>evacuatieplan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Inwoners</a:t>
            </a:r>
            <a:r>
              <a:rPr lang="en-US" sz="2800" dirty="0"/>
              <a:t> </a:t>
            </a:r>
            <a:r>
              <a:rPr lang="en-US" sz="2800" dirty="0" err="1"/>
              <a:t>krijgen</a:t>
            </a:r>
            <a:r>
              <a:rPr lang="en-US" sz="2800" dirty="0"/>
              <a:t> advise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Verzekeringen</a:t>
            </a:r>
            <a:r>
              <a:rPr lang="en-US" sz="2800" dirty="0"/>
              <a:t> </a:t>
            </a:r>
            <a:r>
              <a:rPr lang="en-US" sz="2800" dirty="0" err="1"/>
              <a:t>afsluiten</a:t>
            </a:r>
            <a:endParaRPr lang="en-US" sz="2800" dirty="0"/>
          </a:p>
          <a:p>
            <a:endParaRPr lang="nl-NL" i="1" dirty="0"/>
          </a:p>
        </p:txBody>
      </p:sp>
      <p:pic>
        <p:nvPicPr>
          <p:cNvPr id="12" name="Picture 2" descr="C:\Users\Brendan\Documents\Persoonlijk\Werk\Carriere\Noordhoff Uitgevers\Thuiswerken\BNL\Auteursklus\CH01_4GT\CH01\BNL3-4GT-LB-1-12-50_VB.jpg">
            <a:extLst>
              <a:ext uri="{FF2B5EF4-FFF2-40B4-BE49-F238E27FC236}">
                <a16:creationId xmlns:a16="http://schemas.microsoft.com/office/drawing/2014/main" id="{4524CD0A-C3B8-4810-9FEA-044F40D23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1373" y="2838030"/>
            <a:ext cx="6118697" cy="487376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9" name="Line 22">
            <a:extLst>
              <a:ext uri="{FF2B5EF4-FFF2-40B4-BE49-F238E27FC236}">
                <a16:creationId xmlns:a16="http://schemas.microsoft.com/office/drawing/2014/main" id="{BEF483F9-B78F-4D63-BAC0-8A6E75D231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62400" y="5056800"/>
            <a:ext cx="3915000" cy="89999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nl-NL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7B0AC07-5930-4048-A0A6-E9FB12C88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42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1.12 Gevolgen van extreem weer in de VS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Examenvraag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F1A522-D6B7-4A45-85E8-14EAF6225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DC1D482C-5AB7-446E-8FB2-A899ABF81CF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4C0E25C-62B0-4715-A259-0F09A91D5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1" y="1999317"/>
            <a:ext cx="13029814" cy="502066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88CE19E-C955-4E3A-9DD8-23F6128C7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040" y="7625860"/>
            <a:ext cx="2037108" cy="1980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0514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1.12 Gevolgen van extreem weer in de VS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Examenvraag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F1A522-D6B7-4A45-85E8-14EAF6225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DC1D482C-5AB7-446E-8FB2-A899ABF81CF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62FAE5B-6713-40C0-9E08-C227E75B3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1" y="2446800"/>
            <a:ext cx="12941694" cy="2160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3E7E477-A400-4716-AF61-B36783609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705" y="5100170"/>
            <a:ext cx="12038065" cy="1981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9809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ctr" anchorCtr="0"/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3E36296C7622458BA6EB9983F80420" ma:contentTypeVersion="10" ma:contentTypeDescription="Een nieuw document maken." ma:contentTypeScope="" ma:versionID="8a592616ac6430ca056c277e2062dec3">
  <xsd:schema xmlns:xsd="http://www.w3.org/2001/XMLSchema" xmlns:xs="http://www.w3.org/2001/XMLSchema" xmlns:p="http://schemas.microsoft.com/office/2006/metadata/properties" xmlns:ns2="265e490f-42c1-4584-9a55-d9e61dc9d5d6" targetNamespace="http://schemas.microsoft.com/office/2006/metadata/properties" ma:root="true" ma:fieldsID="e0ee21836795d20ea06862957b67b33b" ns2:_="">
    <xsd:import namespace="265e490f-42c1-4584-9a55-d9e61dc9d5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5e490f-42c1-4584-9a55-d9e61dc9d5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BD599C-DE3D-4477-9651-09F8F27F4F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65A58E-C15A-477B-9061-229654DAD9C8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  <ds:schemaRef ds:uri="265e490f-42c1-4584-9a55-d9e61dc9d5d6"/>
    <ds:schemaRef ds:uri="http://www.w3.org/XML/1998/namespace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00A09B7-47AF-4ADA-919E-3C6EF30C77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5e490f-42c1-4584-9a55-d9e61dc9d5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2463</TotalTime>
  <Words>261</Words>
  <Application>Microsoft Office PowerPoint</Application>
  <PresentationFormat>Aangepast</PresentationFormat>
  <Paragraphs>57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Kantoorthema</vt:lpstr>
      <vt:lpstr>1_Kantoorthema</vt:lpstr>
      <vt:lpstr>2_Kantoorthema</vt:lpstr>
      <vt:lpstr>PowerPoint-presentatie</vt:lpstr>
      <vt:lpstr>Leerdoelen</vt:lpstr>
      <vt:lpstr>Leerdoelen</vt:lpstr>
      <vt:lpstr>De baan van een orkaan voorspellen</vt:lpstr>
      <vt:lpstr>Gevolgen van een orkaan</vt:lpstr>
      <vt:lpstr>Hazardmanagement (1)</vt:lpstr>
      <vt:lpstr>Hazardmanagement (2)</vt:lpstr>
      <vt:lpstr>Examenvraag</vt:lpstr>
      <vt:lpstr>Examenvraag</vt:lpstr>
      <vt:lpstr>Wat moet je doen?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</dc:creator>
  <cp:lastModifiedBy>Boyd van Raak</cp:lastModifiedBy>
  <cp:revision>143</cp:revision>
  <cp:lastPrinted>2017-02-23T12:19:06Z</cp:lastPrinted>
  <dcterms:created xsi:type="dcterms:W3CDTF">2016-06-21T09:44:17Z</dcterms:created>
  <dcterms:modified xsi:type="dcterms:W3CDTF">2020-09-26T17:05:12Z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0x010100C53E36296C7622458BA6EB9983F80420</vt:lpwstr>
  </property>
</Properties>
</file>